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2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5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0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0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7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1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8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6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6E54-A23F-4895-9304-4B2340325251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2FDE0-4302-46D8-AE33-1BD54C6A6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gentguide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24" y="0"/>
            <a:ext cx="11610820" cy="3022935"/>
          </a:xfrm>
          <a:prstGeom prst="rect">
            <a:avLst/>
          </a:prstGeom>
        </p:spPr>
      </p:pic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1679" y="2861971"/>
            <a:ext cx="3438525" cy="344805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29823" y="3236866"/>
            <a:ext cx="3585001" cy="1940312"/>
            <a:chOff x="299340" y="3182630"/>
            <a:chExt cx="3585001" cy="1940312"/>
          </a:xfrm>
        </p:grpSpPr>
        <p:sp>
          <p:nvSpPr>
            <p:cNvPr id="6" name="TextBox 5"/>
            <p:cNvSpPr txBox="1"/>
            <p:nvPr/>
          </p:nvSpPr>
          <p:spPr>
            <a:xfrm>
              <a:off x="427463" y="3274520"/>
              <a:ext cx="345687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How to access the guides:</a:t>
              </a:r>
            </a:p>
            <a:p>
              <a:r>
                <a:rPr lang="en-GB" sz="2000" dirty="0" smtClean="0"/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000" dirty="0" smtClean="0">
                  <a:hlinkClick r:id="rId3"/>
                </a:rPr>
                <a:t>www.reagentguides.com</a:t>
              </a:r>
              <a:endParaRPr lang="en-GB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r>
                <a:rPr lang="en-GB" sz="2000" dirty="0" smtClean="0"/>
                <a:t>- Free registration!</a:t>
              </a:r>
              <a:endParaRPr lang="en-GB" sz="2000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9340" y="3182630"/>
              <a:ext cx="3256156" cy="1940312"/>
            </a:xfrm>
            <a:prstGeom prst="rect">
              <a:avLst/>
            </a:prstGeom>
            <a:noFill/>
            <a:ln w="44450"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913" y="2795821"/>
            <a:ext cx="3829668" cy="38038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486" y="5408714"/>
            <a:ext cx="39816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r>
              <a:rPr lang="en-GB" sz="2000" dirty="0" smtClean="0"/>
              <a:t>“Check out the reagents guides to help drive greener process development”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>
          <a:xfrm>
            <a:off x="2946178" y="250622"/>
            <a:ext cx="9336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Reagent Guides Available Now! </a:t>
            </a:r>
            <a:endParaRPr lang="en-US" sz="5400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3902" y="6578265"/>
            <a:ext cx="5078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Any questions or comments? Contact Shaun Hughes or Barry Dillon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4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6" presetClass="emph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6" presetClass="emph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6" presetClass="emph" presetSubtype="0" fill="hold" grpId="6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6" presetClass="emph" presetSubtype="0" fill="hold" grpId="7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6" presetClass="emph" presetSubtype="0" fill="hold" grpId="8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6" presetClass="emph" presetSubtype="0" fill="hold" grpId="9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6" presetClass="emph" presetSubtype="0" fill="hold" grpId="1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6" presetClass="emph" presetSubtype="0" fill="hold" grpId="1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26" presetClass="emph" presetSubtype="0" fill="hold" grpId="1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1" grpId="10"/>
      <p:bldP spid="11" grpId="11"/>
      <p:bldP spid="11" grpId="1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Shaun A</dc:creator>
  <cp:lastModifiedBy>Dillon, Barry</cp:lastModifiedBy>
  <cp:revision>6</cp:revision>
  <dcterms:created xsi:type="dcterms:W3CDTF">2016-03-03T11:42:31Z</dcterms:created>
  <dcterms:modified xsi:type="dcterms:W3CDTF">2016-08-04T12:48:31Z</dcterms:modified>
</cp:coreProperties>
</file>