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6" d="100"/>
          <a:sy n="96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824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955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20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60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7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570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1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081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06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24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66E54-A23F-4895-9304-4B2340325251}" type="datetimeFigureOut">
              <a:rPr lang="en-GB" smtClean="0"/>
              <a:t>04/08/2016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2FDE0-4302-46D8-AE33-1BD54C6A66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25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gentguides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24" y="0"/>
            <a:ext cx="11610820" cy="3022935"/>
          </a:xfrm>
          <a:prstGeom prst="rect">
            <a:avLst/>
          </a:prstGeom>
        </p:spPr>
      </p:pic>
      <p:pic>
        <p:nvPicPr>
          <p:cNvPr id="5" name="Picture 4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1679" y="2861971"/>
            <a:ext cx="3438525" cy="3448050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29823" y="3236866"/>
            <a:ext cx="3585001" cy="1940312"/>
            <a:chOff x="299340" y="3182630"/>
            <a:chExt cx="3585001" cy="1940312"/>
          </a:xfrm>
        </p:grpSpPr>
        <p:sp>
          <p:nvSpPr>
            <p:cNvPr id="6" name="TextBox 5"/>
            <p:cNvSpPr txBox="1"/>
            <p:nvPr/>
          </p:nvSpPr>
          <p:spPr>
            <a:xfrm>
              <a:off x="427463" y="3274520"/>
              <a:ext cx="3456878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/>
                <a:t>How to access the guides:</a:t>
              </a:r>
            </a:p>
            <a:p>
              <a:r>
                <a:rPr lang="en-GB" sz="2000" dirty="0" smtClean="0"/>
                <a:t>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2000" dirty="0" smtClean="0">
                  <a:hlinkClick r:id="rId3"/>
                </a:rPr>
                <a:t>www.reagentguides.com</a:t>
              </a:r>
              <a:endParaRPr lang="en-GB" sz="2000" dirty="0" smtClean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2000" dirty="0"/>
            </a:p>
            <a:p>
              <a:r>
                <a:rPr lang="en-GB" sz="2000" dirty="0" smtClean="0"/>
                <a:t>- Free registration!</a:t>
              </a:r>
              <a:endParaRPr lang="en-GB" sz="2000" dirty="0" smtClean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99340" y="3182630"/>
              <a:ext cx="3256156" cy="1940312"/>
            </a:xfrm>
            <a:prstGeom prst="rect">
              <a:avLst/>
            </a:prstGeom>
            <a:noFill/>
            <a:ln w="44450">
              <a:solidFill>
                <a:schemeClr val="accent1">
                  <a:lumMod val="40000"/>
                  <a:lumOff val="60000"/>
                  <a:alpha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83913" y="2795821"/>
            <a:ext cx="3829668" cy="380387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486" y="5408714"/>
            <a:ext cx="39816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000" b="1" dirty="0" smtClean="0"/>
          </a:p>
          <a:p>
            <a:pPr algn="ctr"/>
            <a:r>
              <a:rPr lang="en-GB" sz="2000" dirty="0" smtClean="0"/>
              <a:t>“Check out the reagents guides to help drive greener process development”</a:t>
            </a:r>
            <a:endParaRPr lang="en-GB" sz="2000" dirty="0"/>
          </a:p>
        </p:txBody>
      </p:sp>
      <p:sp>
        <p:nvSpPr>
          <p:cNvPr id="11" name="Rectangle 10"/>
          <p:cNvSpPr/>
          <p:nvPr/>
        </p:nvSpPr>
        <p:spPr>
          <a:xfrm>
            <a:off x="2946178" y="250622"/>
            <a:ext cx="9336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Reagent Guides Available Now! </a:t>
            </a:r>
            <a:endParaRPr lang="en-US" sz="5400" b="1" cap="none" spc="0" dirty="0">
              <a:ln w="0"/>
              <a:solidFill>
                <a:srgbClr val="00B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3902" y="6578265"/>
            <a:ext cx="5078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solidFill>
                  <a:srgbClr val="7030A0"/>
                </a:solidFill>
              </a:rPr>
              <a:t>Any questions or comments? Contact Shaun Hughes or Barry Dillon</a:t>
            </a:r>
            <a:endParaRPr lang="en-GB" sz="1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04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6" presetClass="emph" presetSubtype="0" fill="hold" grpId="4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6" presetClass="emph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6" presetClass="emph" presetSubtype="0" fill="hold" grpId="6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26" presetClass="emph" presetSubtype="0" fill="hold" grpId="7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26" presetClass="emph" presetSubtype="0" fill="hold" grpId="8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6" presetClass="emph" presetSubtype="0" fill="hold" grpId="9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000"/>
                            </p:stCondLst>
                            <p:childTnLst>
                              <p:par>
                                <p:cTn id="45" presetID="26" presetClass="emph" presetSubtype="0" fill="hold" grpId="10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26" presetClass="emph" presetSubtype="0" fill="hold" grpId="1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000"/>
                            </p:stCondLst>
                            <p:childTnLst>
                              <p:par>
                                <p:cTn id="53" presetID="26" presetClass="emph" presetSubtype="0" fill="hold" grpId="12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  <p:bldP spid="11" grpId="4"/>
      <p:bldP spid="11" grpId="5"/>
      <p:bldP spid="11" grpId="6"/>
      <p:bldP spid="11" grpId="7"/>
      <p:bldP spid="11" grpId="8"/>
      <p:bldP spid="11" grpId="9"/>
      <p:bldP spid="11" grpId="10"/>
      <p:bldP spid="11" grpId="11"/>
      <p:bldP spid="11" grpId="1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41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Hughes, Shaun A</dc:creator>
  <cp:lastModifiedBy>Dillon, Barry</cp:lastModifiedBy>
  <cp:revision>6</cp:revision>
  <dcterms:created xsi:type="dcterms:W3CDTF">2016-03-03T11:42:31Z</dcterms:created>
  <dcterms:modified xsi:type="dcterms:W3CDTF">2016-08-04T12:48:31Z</dcterms:modified>
</cp:coreProperties>
</file>